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67A4-3555-00FD-2150-F3E42B9F8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87D64-BA9A-30F7-AA6F-031460D2C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E17A-7200-EC7D-0A4D-DA7BC21D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F367-242C-4EE5-59B9-B1C78FC4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F03D9-DDB4-53E7-BC3A-2A9CE0BB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11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95AE-8413-4BA9-1D7D-F41369AE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2589-5C7B-EA96-0857-8C3250454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1A4A-D3C0-AD49-A90D-930EEFAC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162C-FBC6-D48F-334D-6582468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B475-D161-D05D-3215-7C4102FE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05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A797F-F9FC-7588-2CED-B85C22176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40890-DFED-2FF7-B761-761B98640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563B-743A-248D-C660-858195FE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387C-36E5-5183-BF46-36AD8A4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D651-8468-76E4-C014-95A42E59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4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C399-8E7B-66C8-447C-C1002685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0DAB-0282-0FF4-8D0B-763C89020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322B9-32A4-67A1-FAC7-5A45342A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37D9-FC5D-4A1E-E326-C7D2622A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5F76E-8679-6889-079D-B1CC1BF1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48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FA22-622C-91C3-7621-985277B2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C60E6-13DE-DD4A-2901-8947E9A8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A28F-0CBB-A775-4429-A80283BF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13E4-D8DA-5F33-B554-ABDFB9A1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402FA-1235-8F21-55F9-8328B5F9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48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A9FB-93E8-34DF-0AF5-B598AD14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55C1-DBF9-3F54-F8E5-8195B81DE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DCF2F-91A6-F550-4AB0-0A0BA3F90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9F227-1108-A221-0E36-74B82BF4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3936A-A427-106F-6208-F7989AEE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7265C-2149-8FD7-D5E9-FC8E65AC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22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C67-B00B-B9BA-7CAA-4EE94DA9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D7D5F-006F-8EF8-DF97-441549B62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25119-60FD-F14B-71C8-F776D1F6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48E84-0CC7-95D6-D76D-865BA6DC0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46ECE-E199-C365-70AF-C035B4E66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FA6F1-5FC9-D2BF-6CF0-B4E5F22B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04CA3-02D3-0686-17AB-A8D47714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14EE4-FD40-0295-50EF-8FCC269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2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4B16-5115-5EBE-33A9-A1299EB2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0D7F1-2A6D-5A0B-8978-27D0F8B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53190-C893-1344-0639-719FBCBD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E140-8272-52EE-6534-EC6FD1D3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23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19F31-56F5-B200-B31A-11B114EA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50118-2ECF-47D9-52A9-99CB09E7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F36C-C63A-B030-FEF8-E1DB65B1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5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A78B-C635-7413-83A4-D8B43522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091-535E-8B4F-0AE7-2353B1F1D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D77D4-4F66-6AD6-0BC6-407CD9615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DDDEE-1899-9E2D-327C-A9B9B2A5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0D4B-A123-CA55-2814-CF6DCD46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26A4-25B4-F74D-BE5E-97C3AB49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3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FFF5-6AAC-1E13-D217-54E7CDFE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8194C-5F89-EBEE-7082-063FB61E6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FB205-2832-1C1F-EE80-02C0746F5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72B5-BC71-BCED-CA95-9B7D1D9F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76971-4715-D2B3-D0B2-9D1CED70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86B8-174D-27CA-D67B-CDB0DFCB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6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53FF3-72FC-018F-BB58-8B1C5AAC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5722-4BF2-7CF2-50B8-74E0B62C3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D924-8BC2-A3D2-33A8-D54DAD50F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6EB9D-25BE-4C83-9B11-C12B9ED5A57A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3163D-9538-A199-C826-E5EBE7B19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B493-0F80-E182-6323-F0BE62A6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270F-D5D0-B8D2-F4BA-E36BF3AA1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Optimal Binary Search Tree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483FC-D948-0E4B-4DE0-F72BD6A6E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8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4098C-D3F5-57C3-A6D3-90E810023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1" t="17177" r="33648" b="33093"/>
          <a:stretch/>
        </p:blipFill>
        <p:spPr>
          <a:xfrm>
            <a:off x="1210962" y="574711"/>
            <a:ext cx="8328454" cy="57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0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69EFD-3894-32F2-4F9A-5DE86131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6" t="18499" r="33986" b="25525"/>
          <a:stretch/>
        </p:blipFill>
        <p:spPr>
          <a:xfrm>
            <a:off x="1721707" y="799069"/>
            <a:ext cx="8196649" cy="54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8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A7501-490F-3C6E-D9E3-6095401F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8" t="13213" r="34324" b="30571"/>
          <a:stretch/>
        </p:blipFill>
        <p:spPr>
          <a:xfrm>
            <a:off x="1734064" y="362465"/>
            <a:ext cx="8723871" cy="57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168B5-8469-1D13-6D99-84B234B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9" t="18499" r="33784" b="31291"/>
          <a:stretch/>
        </p:blipFill>
        <p:spPr>
          <a:xfrm>
            <a:off x="1142814" y="807308"/>
            <a:ext cx="9477631" cy="5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3833F-D2C3-A661-73C4-7747CDEB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8" t="17898" r="33040" b="32132"/>
          <a:stretch/>
        </p:blipFill>
        <p:spPr>
          <a:xfrm>
            <a:off x="1400432" y="710513"/>
            <a:ext cx="9606192" cy="54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603D20-D006-5F18-5AA6-373BF8F6FE0A}"/>
              </a:ext>
            </a:extLst>
          </p:cNvPr>
          <p:cNvGrpSpPr/>
          <p:nvPr/>
        </p:nvGrpSpPr>
        <p:grpSpPr>
          <a:xfrm>
            <a:off x="1193275" y="797010"/>
            <a:ext cx="9805449" cy="5263980"/>
            <a:chOff x="1193275" y="797010"/>
            <a:chExt cx="9805449" cy="52639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C8EC49-ED02-CC8A-853D-9BF243BDA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74" t="18258" r="33175" b="32733"/>
            <a:stretch/>
          </p:blipFill>
          <p:spPr>
            <a:xfrm>
              <a:off x="1193275" y="797010"/>
              <a:ext cx="9805449" cy="52639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A98E66-6C48-4CF9-7DB3-268CAEBCB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298" t="61035" r="67583" b="32132"/>
            <a:stretch/>
          </p:blipFill>
          <p:spPr>
            <a:xfrm>
              <a:off x="1193275" y="5317526"/>
              <a:ext cx="824995" cy="743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94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68785-DF64-CA22-0154-A05855383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18979" r="33445" b="28169"/>
          <a:stretch/>
        </p:blipFill>
        <p:spPr>
          <a:xfrm>
            <a:off x="1540475" y="675502"/>
            <a:ext cx="8896865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7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5BCA5F-919B-4537-6FF8-06F04D3D6AF0}"/>
              </a:ext>
            </a:extLst>
          </p:cNvPr>
          <p:cNvGrpSpPr/>
          <p:nvPr/>
        </p:nvGrpSpPr>
        <p:grpSpPr>
          <a:xfrm>
            <a:off x="1276556" y="580102"/>
            <a:ext cx="9249638" cy="5555227"/>
            <a:chOff x="1669846" y="747250"/>
            <a:chExt cx="9249638" cy="5555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528AC0-9589-EF43-31CF-4A8A3A883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59" t="21254" r="34758" b="26130"/>
            <a:stretch/>
          </p:blipFill>
          <p:spPr>
            <a:xfrm>
              <a:off x="1800615" y="747250"/>
              <a:ext cx="9118869" cy="55552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488A04-D66D-9724-5A3F-5DECB6DDC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04" t="32577" r="66515" b="57396"/>
            <a:stretch/>
          </p:blipFill>
          <p:spPr>
            <a:xfrm>
              <a:off x="1720645" y="1610033"/>
              <a:ext cx="256950" cy="12904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D13B7F-9BCB-C6B1-2F55-531150353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04" t="32577" r="66515" b="57396"/>
            <a:stretch/>
          </p:blipFill>
          <p:spPr>
            <a:xfrm>
              <a:off x="1669846" y="5292531"/>
              <a:ext cx="500133" cy="1009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8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2598-EC2F-70EC-F7A6-D945CDD7A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1" t="17921" r="33629" b="25305"/>
          <a:stretch/>
        </p:blipFill>
        <p:spPr>
          <a:xfrm>
            <a:off x="1012722" y="177016"/>
            <a:ext cx="10166555" cy="65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7CF30-2A15-C10E-B599-96611A74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0" t="15054" r="33952" b="34050"/>
          <a:stretch/>
        </p:blipFill>
        <p:spPr>
          <a:xfrm>
            <a:off x="801234" y="753395"/>
            <a:ext cx="9983949" cy="56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22057-892C-8A46-546F-D19BEB9B6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8" t="17538" r="50000" b="39940"/>
          <a:stretch/>
        </p:blipFill>
        <p:spPr>
          <a:xfrm>
            <a:off x="2792626" y="733167"/>
            <a:ext cx="6853881" cy="56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591-BECA-E2C6-4E22-B99BFAC9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9" t="17347" r="34516" b="32760"/>
          <a:stretch/>
        </p:blipFill>
        <p:spPr>
          <a:xfrm>
            <a:off x="1525526" y="668592"/>
            <a:ext cx="9140947" cy="50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CD887-A56E-5D4A-B7A5-F4A067128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t="17634" r="33549" b="28889"/>
          <a:stretch/>
        </p:blipFill>
        <p:spPr>
          <a:xfrm>
            <a:off x="1710812" y="1006396"/>
            <a:ext cx="8170607" cy="484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0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78DB8-94B5-6967-645C-8C43E5457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7" t="16631" r="33548" b="28459"/>
          <a:stretch/>
        </p:blipFill>
        <p:spPr>
          <a:xfrm>
            <a:off x="1941871" y="891470"/>
            <a:ext cx="8308258" cy="5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5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A36FC-B819-6BAE-24FB-11CAC276C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9" t="15054" r="32742" b="32903"/>
          <a:stretch/>
        </p:blipFill>
        <p:spPr>
          <a:xfrm>
            <a:off x="1356852" y="1012721"/>
            <a:ext cx="9488129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6A28E-FB0B-711D-8806-0707711C8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3" t="16636" r="37906" b="42102"/>
          <a:stretch/>
        </p:blipFill>
        <p:spPr>
          <a:xfrm>
            <a:off x="1964106" y="572530"/>
            <a:ext cx="8263788" cy="469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6BD0E-9235-E5FB-7308-5E20EDB31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03" t="51892" r="42500" b="32132"/>
          <a:stretch/>
        </p:blipFill>
        <p:spPr>
          <a:xfrm>
            <a:off x="4576118" y="5346353"/>
            <a:ext cx="3682509" cy="13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47A1E-2407-DCC0-B9B3-3C1843ED3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9" t="18379" r="37838" b="35374"/>
          <a:stretch/>
        </p:blipFill>
        <p:spPr>
          <a:xfrm>
            <a:off x="2211859" y="1219200"/>
            <a:ext cx="7768281" cy="4702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5E8C0-0246-355D-1EAE-15CC6376A5CF}"/>
              </a:ext>
            </a:extLst>
          </p:cNvPr>
          <p:cNvSpPr txBox="1"/>
          <p:nvPr/>
        </p:nvSpPr>
        <p:spPr>
          <a:xfrm>
            <a:off x="5865340" y="5552366"/>
            <a:ext cx="27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Balanced 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97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59BAE8-0C3E-AA8A-ECF3-F8F35E946050}"/>
              </a:ext>
            </a:extLst>
          </p:cNvPr>
          <p:cNvGrpSpPr/>
          <p:nvPr/>
        </p:nvGrpSpPr>
        <p:grpSpPr>
          <a:xfrm>
            <a:off x="1845275" y="444843"/>
            <a:ext cx="8210650" cy="5651159"/>
            <a:chOff x="1845275" y="444843"/>
            <a:chExt cx="8210650" cy="5651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696BB2-6048-1C2E-92F3-D5CEF5735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78" t="15375" r="37838" b="31051"/>
            <a:stretch/>
          </p:blipFill>
          <p:spPr>
            <a:xfrm>
              <a:off x="1845276" y="444843"/>
              <a:ext cx="8210649" cy="56511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4502E9-1526-6D5B-39EF-80EFB3FDF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6" t="59382" r="37839" b="31051"/>
            <a:stretch/>
          </p:blipFill>
          <p:spPr>
            <a:xfrm rot="5400000">
              <a:off x="858792" y="4604954"/>
              <a:ext cx="2477531" cy="504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43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5C02C8-422B-CCA6-F636-C758A9EF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3" t="16577" r="33609" b="29726"/>
          <a:stretch/>
        </p:blipFill>
        <p:spPr>
          <a:xfrm>
            <a:off x="1466335" y="212124"/>
            <a:ext cx="8657968" cy="64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A4458C-238E-C21B-3B74-2866CA4A300D}"/>
              </a:ext>
            </a:extLst>
          </p:cNvPr>
          <p:cNvGrpSpPr/>
          <p:nvPr/>
        </p:nvGrpSpPr>
        <p:grpSpPr>
          <a:xfrm>
            <a:off x="1959355" y="518984"/>
            <a:ext cx="8273289" cy="5502875"/>
            <a:chOff x="1959355" y="518984"/>
            <a:chExt cx="8273289" cy="5502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4FF0DE-1D38-1C65-76FB-C557C29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57" t="16456" r="34054" b="31291"/>
            <a:stretch/>
          </p:blipFill>
          <p:spPr>
            <a:xfrm>
              <a:off x="1959355" y="518984"/>
              <a:ext cx="8273289" cy="5502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F8AEA6-842C-E405-04C5-DCEC0DB1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743" t="35501" r="61030" b="29726"/>
            <a:stretch/>
          </p:blipFill>
          <p:spPr>
            <a:xfrm>
              <a:off x="1959355" y="3904735"/>
              <a:ext cx="2324321" cy="2117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82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DE829F-B798-2D51-4199-A0B8217D22B7}"/>
              </a:ext>
            </a:extLst>
          </p:cNvPr>
          <p:cNvGrpSpPr/>
          <p:nvPr/>
        </p:nvGrpSpPr>
        <p:grpSpPr>
          <a:xfrm>
            <a:off x="1178010" y="537390"/>
            <a:ext cx="8336691" cy="5657468"/>
            <a:chOff x="1178010" y="537390"/>
            <a:chExt cx="8336691" cy="56574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C3F783-38E0-B8D9-D22B-8BBAEF780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49" t="12733" r="34257" b="30451"/>
            <a:stretch/>
          </p:blipFill>
          <p:spPr>
            <a:xfrm>
              <a:off x="1178010" y="537390"/>
              <a:ext cx="8336691" cy="56574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20A1EF-D033-76CA-978D-7EFF980F8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95" t="38902" r="61327" b="32282"/>
            <a:stretch/>
          </p:blipFill>
          <p:spPr>
            <a:xfrm>
              <a:off x="1832920" y="3519615"/>
              <a:ext cx="1688758" cy="26752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8484A-5F15-2908-2B6C-DA298B8CD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95" t="38902" r="61327" b="32282"/>
            <a:stretch/>
          </p:blipFill>
          <p:spPr>
            <a:xfrm>
              <a:off x="1178010" y="4009767"/>
              <a:ext cx="1688758" cy="2185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4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70EF8-CD04-A3DA-CC91-904C930D7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24" t="20540" r="32973" b="25646"/>
          <a:stretch/>
        </p:blipFill>
        <p:spPr>
          <a:xfrm>
            <a:off x="3657600" y="296561"/>
            <a:ext cx="4744994" cy="71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Optimal Binary Search Tree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Binary Search Tree </dc:title>
  <dc:creator>Girish Kumar</dc:creator>
  <cp:lastModifiedBy>Girish Kumar</cp:lastModifiedBy>
  <cp:revision>9</cp:revision>
  <dcterms:created xsi:type="dcterms:W3CDTF">2023-03-02T05:57:42Z</dcterms:created>
  <dcterms:modified xsi:type="dcterms:W3CDTF">2023-03-13T08:33:11Z</dcterms:modified>
</cp:coreProperties>
</file>